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196FD-FD35-4A01-8619-560889C5EA1B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262E-185B-4811-AD5C-144438960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Oregon's Public WorkSource Systemarrow3_Page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9144000" cy="6439614"/>
          </a:xfrm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862728"/>
            <a:ext cx="1143000" cy="7767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940192"/>
            <a:ext cx="1371600" cy="680314"/>
          </a:xfrm>
          <a:prstGeom prst="rect">
            <a:avLst/>
          </a:prstGeom>
        </p:spPr>
      </p:pic>
      <p:pic>
        <p:nvPicPr>
          <p:cNvPr id="5" name="Picture 103" descr="Oregon Employment Departme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5988654"/>
            <a:ext cx="1371601" cy="52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Worksystems,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jweller</dc:creator>
  <cp:lastModifiedBy>Todd Nell</cp:lastModifiedBy>
  <cp:revision>4</cp:revision>
  <cp:lastPrinted>2010-08-23T22:03:51Z</cp:lastPrinted>
  <dcterms:created xsi:type="dcterms:W3CDTF">2010-07-01T21:13:56Z</dcterms:created>
  <dcterms:modified xsi:type="dcterms:W3CDTF">2012-06-29T01:39:42Z</dcterms:modified>
</cp:coreProperties>
</file>